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94598788_large_ZADNIY_FON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6388"/>
            <a:ext cx="9144000" cy="1571612"/>
          </a:xfrm>
          <a:prstGeom prst="rect">
            <a:avLst/>
          </a:prstGeom>
        </p:spPr>
      </p:pic>
      <p:pic>
        <p:nvPicPr>
          <p:cNvPr id="28" name="Рисунок 27" descr="geroi_skazki_kolobok_kartinki_2.jpg"/>
          <p:cNvPicPr>
            <a:picLocks noChangeAspect="1"/>
          </p:cNvPicPr>
          <p:nvPr/>
        </p:nvPicPr>
        <p:blipFill>
          <a:blip r:embed="rId4"/>
          <a:srcRect l="16718" t="62774" r="57500" b="1642"/>
          <a:stretch>
            <a:fillRect/>
          </a:stretch>
        </p:blipFill>
        <p:spPr>
          <a:xfrm rot="16200000">
            <a:off x="1976819" y="5881305"/>
            <a:ext cx="652101" cy="462399"/>
          </a:xfrm>
          <a:prstGeom prst="rect">
            <a:avLst/>
          </a:prstGeom>
        </p:spPr>
      </p:pic>
      <p:pic>
        <p:nvPicPr>
          <p:cNvPr id="29" name="Рисунок 28" descr="geroi_skazki_kolobok_kartinki_2.jpg"/>
          <p:cNvPicPr>
            <a:picLocks noChangeAspect="1"/>
          </p:cNvPicPr>
          <p:nvPr/>
        </p:nvPicPr>
        <p:blipFill>
          <a:blip r:embed="rId4"/>
          <a:srcRect l="3124" t="64598" r="83750" b="9854"/>
          <a:stretch>
            <a:fillRect/>
          </a:stretch>
        </p:blipFill>
        <p:spPr>
          <a:xfrm>
            <a:off x="2571736" y="6143644"/>
            <a:ext cx="357190" cy="357190"/>
          </a:xfrm>
          <a:prstGeom prst="ellipse">
            <a:avLst/>
          </a:prstGeom>
        </p:spPr>
      </p:pic>
      <p:pic>
        <p:nvPicPr>
          <p:cNvPr id="30" name="Рисунок 29" descr="geroi_skazki_kolobok_kartinki_2.jpg"/>
          <p:cNvPicPr>
            <a:picLocks noChangeAspect="1"/>
          </p:cNvPicPr>
          <p:nvPr/>
        </p:nvPicPr>
        <p:blipFill>
          <a:blip r:embed="rId4"/>
          <a:srcRect l="80000" t="6204" r="312" b="40876"/>
          <a:stretch>
            <a:fillRect/>
          </a:stretch>
        </p:blipFill>
        <p:spPr>
          <a:xfrm>
            <a:off x="4000496" y="5565336"/>
            <a:ext cx="573967" cy="792621"/>
          </a:xfrm>
          <a:prstGeom prst="rect">
            <a:avLst/>
          </a:prstGeom>
        </p:spPr>
      </p:pic>
      <p:pic>
        <p:nvPicPr>
          <p:cNvPr id="31" name="Рисунок 30" descr="geroi_skazki_kolobok_kartinki_2.jpg"/>
          <p:cNvPicPr>
            <a:picLocks noChangeAspect="1"/>
          </p:cNvPicPr>
          <p:nvPr/>
        </p:nvPicPr>
        <p:blipFill>
          <a:blip r:embed="rId4"/>
          <a:srcRect l="3124" t="64598" r="83750" b="9854"/>
          <a:stretch>
            <a:fillRect/>
          </a:stretch>
        </p:blipFill>
        <p:spPr>
          <a:xfrm>
            <a:off x="4572000" y="6000768"/>
            <a:ext cx="357190" cy="357190"/>
          </a:xfrm>
          <a:prstGeom prst="ellipse">
            <a:avLst/>
          </a:prstGeom>
        </p:spPr>
      </p:pic>
      <p:pic>
        <p:nvPicPr>
          <p:cNvPr id="32" name="Рисунок 31" descr="geroi_skazki_kolobok_kartinki_2.jpg"/>
          <p:cNvPicPr>
            <a:picLocks noChangeAspect="1"/>
          </p:cNvPicPr>
          <p:nvPr/>
        </p:nvPicPr>
        <p:blipFill>
          <a:blip r:embed="rId4"/>
          <a:srcRect r="80000" b="39051"/>
          <a:stretch>
            <a:fillRect/>
          </a:stretch>
        </p:blipFill>
        <p:spPr>
          <a:xfrm>
            <a:off x="5715008" y="5774182"/>
            <a:ext cx="527995" cy="826652"/>
          </a:xfrm>
          <a:prstGeom prst="rect">
            <a:avLst/>
          </a:prstGeom>
        </p:spPr>
      </p:pic>
      <p:pic>
        <p:nvPicPr>
          <p:cNvPr id="33" name="Рисунок 32" descr="geroi_skazki_kolobok_kartinki_2.jpg"/>
          <p:cNvPicPr>
            <a:picLocks noChangeAspect="1"/>
          </p:cNvPicPr>
          <p:nvPr/>
        </p:nvPicPr>
        <p:blipFill>
          <a:blip r:embed="rId4"/>
          <a:srcRect l="3124" t="64598" r="83750" b="9854"/>
          <a:stretch>
            <a:fillRect/>
          </a:stretch>
        </p:blipFill>
        <p:spPr>
          <a:xfrm>
            <a:off x="6215074" y="6215082"/>
            <a:ext cx="357190" cy="357190"/>
          </a:xfrm>
          <a:prstGeom prst="ellipse">
            <a:avLst/>
          </a:prstGeom>
        </p:spPr>
      </p:pic>
      <p:pic>
        <p:nvPicPr>
          <p:cNvPr id="34" name="Рисунок 33" descr="geroi_skazki_kolobok_kartinki_2.jpg"/>
          <p:cNvPicPr>
            <a:picLocks noChangeAspect="1"/>
          </p:cNvPicPr>
          <p:nvPr/>
        </p:nvPicPr>
        <p:blipFill>
          <a:blip r:embed="rId4"/>
          <a:srcRect l="20000" t="730" r="59375" b="42700"/>
          <a:stretch>
            <a:fillRect/>
          </a:stretch>
        </p:blipFill>
        <p:spPr>
          <a:xfrm>
            <a:off x="7643834" y="5500702"/>
            <a:ext cx="675203" cy="951423"/>
          </a:xfrm>
          <a:prstGeom prst="rect">
            <a:avLst/>
          </a:prstGeom>
        </p:spPr>
      </p:pic>
      <p:pic>
        <p:nvPicPr>
          <p:cNvPr id="35" name="Рисунок 34" descr="geroi_skazki_kolobok_kartinki_2.jpg"/>
          <p:cNvPicPr>
            <a:picLocks noChangeAspect="1"/>
          </p:cNvPicPr>
          <p:nvPr/>
        </p:nvPicPr>
        <p:blipFill>
          <a:blip r:embed="rId4"/>
          <a:srcRect l="3124" t="64598" r="83750" b="9854"/>
          <a:stretch>
            <a:fillRect/>
          </a:stretch>
        </p:blipFill>
        <p:spPr>
          <a:xfrm>
            <a:off x="8286776" y="5357826"/>
            <a:ext cx="357190" cy="357190"/>
          </a:xfrm>
          <a:prstGeom prst="ellipse">
            <a:avLst/>
          </a:prstGeom>
        </p:spPr>
      </p:pic>
      <p:pic>
        <p:nvPicPr>
          <p:cNvPr id="42" name="Рисунок 41" descr="hello_html_5519868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3" y="2582382"/>
            <a:ext cx="3071834" cy="2745044"/>
          </a:xfrm>
          <a:prstGeom prst="ellipse">
            <a:avLst/>
          </a:prstGeom>
        </p:spPr>
      </p:pic>
      <p:pic>
        <p:nvPicPr>
          <p:cNvPr id="47" name="Рисунок 46" descr="imgpre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900" y="3857628"/>
            <a:ext cx="1000100" cy="1438647"/>
          </a:xfrm>
          <a:prstGeom prst="rect">
            <a:avLst/>
          </a:prstGeom>
        </p:spPr>
      </p:pic>
      <p:sp>
        <p:nvSpPr>
          <p:cNvPr id="48" name="Овал 47"/>
          <p:cNvSpPr/>
          <p:nvPr/>
        </p:nvSpPr>
        <p:spPr>
          <a:xfrm>
            <a:off x="3286116" y="3071810"/>
            <a:ext cx="1928826" cy="17859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9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 тайну главного героя сказки «Колобок». 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9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выяснить, кто же на самом деле  Колобок; какие тайные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знания скрывает 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себе  история  Колобка  в  сказке.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42976" y="6500810"/>
            <a:ext cx="1500198" cy="35719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Смелость победит трусость и страх.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28992" y="6500834"/>
            <a:ext cx="1285884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Доброта победит  злость.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3504" y="6581001"/>
            <a:ext cx="164307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Знание победит силу.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58082" y="6429396"/>
            <a:ext cx="1785918" cy="4286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Мудрость победит хитрость.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2" descr="hello_html_m56680950.jpg"/>
          <p:cNvPicPr/>
          <p:nvPr/>
        </p:nvPicPr>
        <p:blipFill>
          <a:blip r:embed="rId7"/>
          <a:srcRect l="-1333" t="12249" r="73317" b="51004"/>
          <a:stretch>
            <a:fillRect/>
          </a:stretch>
        </p:blipFill>
        <p:spPr>
          <a:xfrm>
            <a:off x="1000100" y="3929066"/>
            <a:ext cx="500066" cy="35719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0" y="5143512"/>
            <a:ext cx="14287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Древняя мудрость, традиции дома.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hello_html_m56680950.jpg"/>
          <p:cNvPicPr/>
          <p:nvPr/>
        </p:nvPicPr>
        <p:blipFill>
          <a:blip r:embed="rId7"/>
          <a:srcRect l="-1867" t="48180" r="73850" b="9823"/>
          <a:stretch>
            <a:fillRect/>
          </a:stretch>
        </p:blipFill>
        <p:spPr>
          <a:xfrm>
            <a:off x="7572396" y="4071942"/>
            <a:ext cx="428628" cy="428628"/>
          </a:xfrm>
          <a:prstGeom prst="rect">
            <a:avLst/>
          </a:prstGeom>
        </p:spPr>
      </p:pic>
      <p:pic>
        <p:nvPicPr>
          <p:cNvPr id="43" name="Рисунок 42" descr="hello_html_m56680950.jpg"/>
          <p:cNvPicPr/>
          <p:nvPr/>
        </p:nvPicPr>
        <p:blipFill>
          <a:blip r:embed="rId7"/>
          <a:srcRect l="26150" t="54305" r="49836" b="8948"/>
          <a:stretch>
            <a:fillRect/>
          </a:stretch>
        </p:blipFill>
        <p:spPr>
          <a:xfrm>
            <a:off x="6715140" y="2643182"/>
            <a:ext cx="428628" cy="428628"/>
          </a:xfrm>
          <a:prstGeom prst="rect">
            <a:avLst/>
          </a:prstGeom>
        </p:spPr>
      </p:pic>
      <p:pic>
        <p:nvPicPr>
          <p:cNvPr id="44" name="Рисунок 43" descr="hello_html_m56680950.jpg"/>
          <p:cNvPicPr/>
          <p:nvPr/>
        </p:nvPicPr>
        <p:blipFill>
          <a:blip r:embed="rId7"/>
          <a:srcRect l="54166" t="54304" r="25822" b="8948"/>
          <a:stretch>
            <a:fillRect/>
          </a:stretch>
        </p:blipFill>
        <p:spPr>
          <a:xfrm>
            <a:off x="4143372" y="1785926"/>
            <a:ext cx="357190" cy="500066"/>
          </a:xfrm>
          <a:prstGeom prst="rect">
            <a:avLst/>
          </a:prstGeom>
        </p:spPr>
      </p:pic>
      <p:pic>
        <p:nvPicPr>
          <p:cNvPr id="45" name="Рисунок 44" descr="hello_html_m56680950.jpg"/>
          <p:cNvPicPr/>
          <p:nvPr/>
        </p:nvPicPr>
        <p:blipFill>
          <a:blip r:embed="rId7"/>
          <a:srcRect l="78180" t="54305" r="1276" b="8499"/>
          <a:stretch>
            <a:fillRect/>
          </a:stretch>
        </p:blipFill>
        <p:spPr>
          <a:xfrm>
            <a:off x="2714612" y="2571744"/>
            <a:ext cx="366682" cy="433871"/>
          </a:xfrm>
          <a:prstGeom prst="rect">
            <a:avLst/>
          </a:prstGeom>
        </p:spPr>
      </p:pic>
      <p:pic>
        <p:nvPicPr>
          <p:cNvPr id="55" name="Рисунок 54" descr="geroi_skazki_kolobok_kartinki_2.jpg"/>
          <p:cNvPicPr>
            <a:picLocks noChangeAspect="1"/>
          </p:cNvPicPr>
          <p:nvPr/>
        </p:nvPicPr>
        <p:blipFill>
          <a:blip r:embed="rId4"/>
          <a:srcRect l="3124" t="64598" r="83750" b="9854"/>
          <a:stretch>
            <a:fillRect/>
          </a:stretch>
        </p:blipFill>
        <p:spPr>
          <a:xfrm>
            <a:off x="0" y="5786454"/>
            <a:ext cx="500066" cy="500066"/>
          </a:xfrm>
          <a:prstGeom prst="ellipse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1472" y="5715016"/>
            <a:ext cx="1071569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 Бог- 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всякий 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ребёнок.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Выгнутая влево стрелка 56"/>
          <p:cNvSpPr/>
          <p:nvPr/>
        </p:nvSpPr>
        <p:spPr>
          <a:xfrm rot="18525572">
            <a:off x="514765" y="6123577"/>
            <a:ext cx="413126" cy="9688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Выгнутая вверх стрелка 57"/>
          <p:cNvSpPr/>
          <p:nvPr/>
        </p:nvSpPr>
        <p:spPr>
          <a:xfrm rot="1530420" flipH="1">
            <a:off x="8156794" y="2683692"/>
            <a:ext cx="944755" cy="4110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1500174"/>
            <a:ext cx="1714480" cy="18697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1)чтение сказок о Колобке,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2)выявление и  решение проблемы: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*анализ содержания,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*сравнение сказок,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*наблюдение,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*поиск решения- раскрытие тайны Колобка,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вывод.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571736" y="1142984"/>
            <a:ext cx="635798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«Колобок»- это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астрономическое наблюдение </a:t>
            </a:r>
            <a:r>
              <a:rPr lang="ru-R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наших предков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движением месяца по небосклону от полнолуния к новолунию. 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72198" y="4071942"/>
            <a:ext cx="142876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Передача потомкам  знаний о том,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изменяется видимость Луны с Земли.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00166" y="528638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Колобок  проходит в сказке разные испытания.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58016" y="1643050"/>
            <a:ext cx="2285984" cy="9387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сказкам нужно относиться очень бережно и внимательно. Ведь они передают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МУДРОСТЬ и ТАЙНЫЕ ЗНАНИЯ  НАШИХ  ПРЕДКОВ.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43834" y="3429000"/>
            <a:ext cx="1500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Чертог  Вепрь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3714752"/>
            <a:ext cx="17145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Чертог  Лебедь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57818" y="2666334"/>
            <a:ext cx="1050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Чертог  Ворон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86182" y="2285992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Чертог Медведь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5918" y="2928935"/>
            <a:ext cx="78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Чертог Волк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3929066"/>
            <a:ext cx="1144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Чертог Лиса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колобок\черновой материал\Лиса 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429000"/>
            <a:ext cx="511345" cy="428628"/>
          </a:xfrm>
          <a:prstGeom prst="rect">
            <a:avLst/>
          </a:prstGeom>
          <a:noFill/>
        </p:spPr>
      </p:pic>
      <p:pic>
        <p:nvPicPr>
          <p:cNvPr id="1033" name="Picture 9" descr="C:\Users\Anzelika\Desktop\Венера\662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2214554"/>
            <a:ext cx="642942" cy="445773"/>
          </a:xfrm>
          <a:prstGeom prst="rect">
            <a:avLst/>
          </a:prstGeom>
          <a:noFill/>
        </p:spPr>
      </p:pic>
      <p:pic>
        <p:nvPicPr>
          <p:cNvPr id="1034" name="Picture 10" descr="C:\Users\Anzelika\Desktop\Венера\2019-01-09_183449-1-768x440-1-870x400.png"/>
          <p:cNvPicPr>
            <a:picLocks noChangeAspect="1" noChangeArrowheads="1"/>
          </p:cNvPicPr>
          <p:nvPr/>
        </p:nvPicPr>
        <p:blipFill>
          <a:blip r:embed="rId10"/>
          <a:srcRect l="25862" t="1250" r="41379" b="1250"/>
          <a:stretch>
            <a:fillRect/>
          </a:stretch>
        </p:blipFill>
        <p:spPr bwMode="auto">
          <a:xfrm>
            <a:off x="1785918" y="2143116"/>
            <a:ext cx="571504" cy="782057"/>
          </a:xfrm>
          <a:prstGeom prst="rect">
            <a:avLst/>
          </a:prstGeom>
          <a:noFill/>
        </p:spPr>
      </p:pic>
      <p:pic>
        <p:nvPicPr>
          <p:cNvPr id="1035" name="Picture 11" descr="C:\Users\Anzelika\Desktop\Венера\s12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58" y="3071810"/>
            <a:ext cx="491494" cy="428628"/>
          </a:xfrm>
          <a:prstGeom prst="rect">
            <a:avLst/>
          </a:prstGeom>
          <a:noFill/>
        </p:spPr>
      </p:pic>
      <p:pic>
        <p:nvPicPr>
          <p:cNvPr id="1037" name="Picture 13" descr="C:\Users\Anzelika\Desktop\Венера\1420754548_111-2.jpg"/>
          <p:cNvPicPr>
            <a:picLocks noChangeAspect="1" noChangeArrowheads="1"/>
          </p:cNvPicPr>
          <p:nvPr/>
        </p:nvPicPr>
        <p:blipFill>
          <a:blip r:embed="rId12" cstate="print"/>
          <a:srcRect t="9718"/>
          <a:stretch>
            <a:fillRect/>
          </a:stretch>
        </p:blipFill>
        <p:spPr bwMode="auto">
          <a:xfrm>
            <a:off x="5929322" y="3143248"/>
            <a:ext cx="497029" cy="571504"/>
          </a:xfrm>
          <a:prstGeom prst="rect">
            <a:avLst/>
          </a:prstGeom>
          <a:noFill/>
        </p:spPr>
      </p:pic>
      <p:pic>
        <p:nvPicPr>
          <p:cNvPr id="1039" name="Picture 15" descr="C:\Users\Anzelika\Desktop\Венера\3814.970.JPG"/>
          <p:cNvPicPr>
            <a:picLocks noChangeAspect="1" noChangeArrowheads="1"/>
          </p:cNvPicPr>
          <p:nvPr/>
        </p:nvPicPr>
        <p:blipFill>
          <a:blip r:embed="rId13" cstate="print"/>
          <a:srcRect l="8088" t="17884" r="12500" b="14106"/>
          <a:stretch>
            <a:fillRect/>
          </a:stretch>
        </p:blipFill>
        <p:spPr bwMode="auto">
          <a:xfrm>
            <a:off x="3357554" y="1928802"/>
            <a:ext cx="642942" cy="642942"/>
          </a:xfrm>
          <a:prstGeom prst="ellipse">
            <a:avLst/>
          </a:prstGeom>
          <a:noFill/>
        </p:spPr>
      </p:pic>
      <p:pic>
        <p:nvPicPr>
          <p:cNvPr id="1040" name="Picture 16" descr="C:\Users\Anzelika\Desktop\Венера\15926879_5ba92b2a002126bb9156952e37c62a50_800.jpg"/>
          <p:cNvPicPr>
            <a:picLocks noChangeAspect="1" noChangeArrowheads="1"/>
          </p:cNvPicPr>
          <p:nvPr/>
        </p:nvPicPr>
        <p:blipFill>
          <a:blip r:embed="rId14" cstate="print"/>
          <a:srcRect l="22962" t="32990" r="19436" b="2062"/>
          <a:stretch>
            <a:fillRect/>
          </a:stretch>
        </p:blipFill>
        <p:spPr bwMode="auto">
          <a:xfrm>
            <a:off x="6000760" y="2143116"/>
            <a:ext cx="642942" cy="551093"/>
          </a:xfrm>
          <a:prstGeom prst="ellipse">
            <a:avLst/>
          </a:prstGeom>
          <a:noFill/>
        </p:spPr>
      </p:pic>
      <p:pic>
        <p:nvPicPr>
          <p:cNvPr id="1041" name="Picture 17" descr="C:\Users\Anzelika\Desktop\Венера\chertog-lebedya-makosh_19823adcba89572c736bfd4e5c80399aa70707f4.jpg"/>
          <p:cNvPicPr>
            <a:picLocks noChangeAspect="1" noChangeArrowheads="1"/>
          </p:cNvPicPr>
          <p:nvPr/>
        </p:nvPicPr>
        <p:blipFill>
          <a:blip r:embed="rId15"/>
          <a:srcRect l="20899" t="22222" r="20899" b="20899"/>
          <a:stretch>
            <a:fillRect/>
          </a:stretch>
        </p:blipFill>
        <p:spPr bwMode="auto">
          <a:xfrm>
            <a:off x="6572264" y="3143248"/>
            <a:ext cx="571504" cy="558515"/>
          </a:xfrm>
          <a:prstGeom prst="ellipse">
            <a:avLst/>
          </a:prstGeom>
          <a:noFill/>
        </p:spPr>
      </p:pic>
      <p:pic>
        <p:nvPicPr>
          <p:cNvPr id="1042" name="Picture 18" descr="C:\Users\Anzelika\Desktop\Венера\chertog-verpya-300x300.jpg"/>
          <p:cNvPicPr>
            <a:picLocks noChangeAspect="1" noChangeArrowheads="1"/>
          </p:cNvPicPr>
          <p:nvPr/>
        </p:nvPicPr>
        <p:blipFill>
          <a:blip r:embed="rId16" cstate="print"/>
          <a:srcRect l="15000" t="15000" r="10000" b="5000"/>
          <a:stretch>
            <a:fillRect/>
          </a:stretch>
        </p:blipFill>
        <p:spPr bwMode="auto">
          <a:xfrm>
            <a:off x="8286776" y="3000372"/>
            <a:ext cx="500066" cy="533404"/>
          </a:xfrm>
          <a:prstGeom prst="ellipse">
            <a:avLst/>
          </a:prstGeom>
          <a:noFill/>
        </p:spPr>
      </p:pic>
      <p:pic>
        <p:nvPicPr>
          <p:cNvPr id="1043" name="Picture 19" descr="C:\Users\Anzelika\Desktop\Венера\chertog-volka.jpeg"/>
          <p:cNvPicPr>
            <a:picLocks noChangeAspect="1" noChangeArrowheads="1"/>
          </p:cNvPicPr>
          <p:nvPr/>
        </p:nvPicPr>
        <p:blipFill>
          <a:blip r:embed="rId17" cstate="print"/>
          <a:srcRect l="16912" t="30698" r="19669" b="8639"/>
          <a:stretch>
            <a:fillRect/>
          </a:stretch>
        </p:blipFill>
        <p:spPr bwMode="auto">
          <a:xfrm>
            <a:off x="2143108" y="3286124"/>
            <a:ext cx="500066" cy="478324"/>
          </a:xfrm>
          <a:prstGeom prst="ellipse">
            <a:avLst/>
          </a:prstGeom>
          <a:noFill/>
        </p:spPr>
      </p:pic>
      <p:pic>
        <p:nvPicPr>
          <p:cNvPr id="1044" name="Picture 20" descr="C:\Users\Anzelika\Desktop\Венера\140601622301.jpg"/>
          <p:cNvPicPr>
            <a:picLocks noChangeAspect="1" noChangeArrowheads="1"/>
          </p:cNvPicPr>
          <p:nvPr/>
        </p:nvPicPr>
        <p:blipFill>
          <a:blip r:embed="rId18" cstate="print"/>
          <a:srcRect l="21875" t="30875" r="15125" b="8375"/>
          <a:stretch>
            <a:fillRect/>
          </a:stretch>
        </p:blipFill>
        <p:spPr bwMode="auto">
          <a:xfrm>
            <a:off x="0" y="3500438"/>
            <a:ext cx="500066" cy="482207"/>
          </a:xfrm>
          <a:prstGeom prst="ellipse">
            <a:avLst/>
          </a:prstGeom>
          <a:noFill/>
        </p:spPr>
      </p:pic>
      <p:sp>
        <p:nvSpPr>
          <p:cNvPr id="70" name="Выгнутая влево стрелка 69"/>
          <p:cNvSpPr/>
          <p:nvPr/>
        </p:nvSpPr>
        <p:spPr>
          <a:xfrm>
            <a:off x="3571868" y="3214686"/>
            <a:ext cx="142876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3438" y="5286388"/>
            <a:ext cx="2857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У-Рок (судьба, жизненный опыт) для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Колобка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571604" y="3857628"/>
            <a:ext cx="1143008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 информацию   нужно рассматривать  с  разных  сторон.</a:t>
            </a:r>
            <a:endParaRPr lang="ru-RU" sz="11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Рисунок 72" descr="geroi_skazki_kolobok_kartinki_2.jpg"/>
          <p:cNvPicPr>
            <a:picLocks noChangeAspect="1"/>
          </p:cNvPicPr>
          <p:nvPr/>
        </p:nvPicPr>
        <p:blipFill>
          <a:blip r:embed="rId19" cstate="print"/>
          <a:srcRect l="40625" t="-1095" r="20000" b="40876"/>
          <a:stretch>
            <a:fillRect/>
          </a:stretch>
        </p:blipFill>
        <p:spPr>
          <a:xfrm>
            <a:off x="253281" y="4429132"/>
            <a:ext cx="889695" cy="69904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0" y="1071546"/>
            <a:ext cx="2215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«Сказка- ложь, да в ней намёк…»</a:t>
            </a:r>
          </a:p>
          <a:p>
            <a:pPr algn="r"/>
            <a:r>
              <a:rPr lang="ru-RU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sz="11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«Тайна Колобка»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Казелло Тимофей   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ГУО «Средняя школа № 175 г. Минска»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 класс</a:t>
            </a:r>
            <a:endParaRPr lang="ru-RU" sz="2000" b="1" dirty="0"/>
          </a:p>
        </p:txBody>
      </p:sp>
      <p:pic>
        <p:nvPicPr>
          <p:cNvPr id="2" name="Picture 2" descr="C:\Users\Anzelika\Desktop\Венера\1501487193_lunnyy-kalendar-sadovoda-ogorodnika-na-sentyabr-2017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00496" y="0"/>
            <a:ext cx="1000132" cy="1000132"/>
          </a:xfrm>
          <a:prstGeom prst="ellipse">
            <a:avLst/>
          </a:prstGeom>
          <a:noFill/>
        </p:spPr>
      </p:pic>
      <p:pic>
        <p:nvPicPr>
          <p:cNvPr id="77" name="Рисунок 76" descr="geroi_skazki_kolobok_kartinki_2.jpg"/>
          <p:cNvPicPr>
            <a:picLocks noChangeAspect="1"/>
          </p:cNvPicPr>
          <p:nvPr/>
        </p:nvPicPr>
        <p:blipFill>
          <a:blip r:embed="rId4"/>
          <a:srcRect l="3124" t="64598" r="83750" b="9854"/>
          <a:stretch>
            <a:fillRect/>
          </a:stretch>
        </p:blipFill>
        <p:spPr>
          <a:xfrm>
            <a:off x="4286248" y="285728"/>
            <a:ext cx="428628" cy="428628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221</Words>
  <PresentationFormat>Экран (4:3)</PresentationFormat>
  <Paragraphs>37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Anzelika</dc:creator>
  <cp:lastModifiedBy>Anzelika</cp:lastModifiedBy>
  <cp:revision>30</cp:revision>
  <dcterms:created xsi:type="dcterms:W3CDTF">2020-10-25T21:03:33Z</dcterms:created>
  <dcterms:modified xsi:type="dcterms:W3CDTF">2020-10-27T13:44:25Z</dcterms:modified>
</cp:coreProperties>
</file>